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3" r:id="rId4"/>
    <p:sldId id="264" r:id="rId5"/>
    <p:sldId id="259" r:id="rId6"/>
    <p:sldId id="260" r:id="rId7"/>
    <p:sldId id="265" r:id="rId8"/>
    <p:sldId id="266" r:id="rId9"/>
    <p:sldId id="261" r:id="rId10"/>
    <p:sldId id="262" r:id="rId11"/>
    <p:sldId id="267" r:id="rId12"/>
    <p:sldId id="26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3910" autoAdjust="0"/>
  </p:normalViewPr>
  <p:slideViewPr>
    <p:cSldViewPr snapToGrid="0">
      <p:cViewPr varScale="1">
        <p:scale>
          <a:sx n="68" d="100"/>
          <a:sy n="68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BD398-EEC7-4A70-96F2-FFEA775B81B6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716D9-065C-4A02-82E8-C7CC2AD894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04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4F884A-B7CB-4612-9436-3AA32B2070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3CCC09A-8970-410A-8376-3367B4A91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A326BE-C67F-4007-B329-DA2C1506C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29C88D-8DEC-413F-9F00-8665AE3E7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51662B-7137-4A73-A56D-6E2113799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5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395815-FB46-44E1-85D7-EE38FC34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FA5697-DF98-4D31-9B3E-DB1CACBA0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CF9AB3-8765-40ED-A810-86F54A8B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333D95-0772-496F-8EC4-E22E327C9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A16F9E-DA0C-4DED-BFEE-353A07D2E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64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7CA9FDA-C9A5-40A0-BD3B-62BF38EF30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42C7FBF-9844-4865-B05B-CB8F678575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F1AC08-D886-4A20-9042-9BA298DBC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E4EC7B-53AC-49B8-A00E-8F726009A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C88C4C-190A-4E79-84B0-CF638BE27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745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4AC6FB-6C4E-40A6-85ED-010DB9FE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332243-DAC1-4D3E-911E-237287D83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32FEBA-B3DC-466E-ACD6-9ED2A97E6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6E538C-951A-492C-9083-6A3AC8B36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DB0B82-B330-4B2C-9B7C-11725AEE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52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1B0ADD-9569-4146-AA8F-BBB03E24A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E2D3D4-9F39-4168-9BE1-A558C62D8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98750-4DD2-4679-982C-7B5015C56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36EED6-B1C1-4A26-93E2-864D732E9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DBC2B6-DFA1-43F5-A0D9-52DF251C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25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0739C4-1E47-49CC-B01D-E8FED29A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176827-3C8F-4ABF-86D2-8CEB08393E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C0D0D95-2329-4BC4-86A1-EF811032B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A42993-08B0-4D09-AEE9-809B24236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B4B629-9CEC-4038-B325-B1711DA56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753688-6F47-45D3-B30F-21E4A48BF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47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49F200-6A8B-4AC5-B2B6-E3DCC828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C791BD-4A04-42BD-AEC5-060C68DCC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9691704-439E-4C20-942C-A9729F1FC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F9EA1D-D725-488B-8E9C-0AA1945F9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6754BBB-A8A8-4F14-959D-855C60B98A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982C0E7-0F9E-4834-AD0E-00DC71988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030E004-45DD-419E-9FA8-1A5206DAE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C1FB0A-5973-4E7D-9FAF-F58836351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36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E6C0B2-2404-4F6B-8BB0-09B094603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DF97126-4638-483F-8D48-115B67725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336E196-3038-42F6-A3BD-E672F99BA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1501CE-38EB-4355-9692-FB6FDA6F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50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9ABDF59-3C25-4C58-B13E-78425FA6C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D2E9F78-480F-4898-AD75-E4750116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B3B76E-2DC7-4970-8FF3-313A9A6D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04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F199B-995F-4A00-99E6-91F5EC521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D16426-E51A-40D0-81F5-A7304F04F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442558-A973-41DE-9C53-19B12DE53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C0E3E5-3254-4C7A-9840-5167C4E5C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14E290-A2EB-464E-8AD6-BAC019A35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7D9A17-42B3-4694-88ED-45973E689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3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A7209A-6D62-4D1E-A97C-00182DD9E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E693C23-2AFB-4495-ABB2-5B5CCE759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F63CC6-5539-40E4-98B3-D99925D617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175E7F-AB3F-4DA4-8EFB-8B4D603F7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3ABD1F-5603-491E-88F7-62E192B0C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F7A4143-CD89-436C-910A-766EFF1E8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23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2B8ED8-4D05-4CCC-8421-F7B1ADAA5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D1091F-7115-4934-8468-06CE89C64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05F5EB-D222-4376-A1FE-A2BB2126E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D61B1-D1A2-45A4-811D-A42BC26A0B3A}" type="datetimeFigureOut">
              <a:rPr lang="fr-FR" smtClean="0"/>
              <a:t>14/11/2020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E1ED92-D38A-468B-9A05-B1066DB608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454CD7-E7F7-4942-B96B-E734419D5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01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Elsa ira à la piscine demain.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441" y="80478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24A6EA-96B3-4F12-82BA-02F155E21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8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rien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compris.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4033429" y="3016558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5568462" y="3013522"/>
            <a:ext cx="1055076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36F594-EB04-4518-9E8C-337BD65EC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955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a vu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quelque chose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1782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1C4C945-3251-4BAB-A902-9CEBC6A88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44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rien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vu.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4582068" y="3030624"/>
            <a:ext cx="848061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6096000" y="3013521"/>
            <a:ext cx="1055076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36F594-EB04-4518-9E8C-337BD65EC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817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Elsa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ira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à la piscine demain.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827607" y="3005526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4464148" y="3013522"/>
            <a:ext cx="1078522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C9B68D8-0DB3-46A1-B56F-11FB9A730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16" y="766121"/>
            <a:ext cx="829128" cy="8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276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Les fleurs sont fanées.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441" y="80478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24A6EA-96B3-4F12-82BA-02F155E21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80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Les fleurs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sont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fanées.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4794739" y="3014634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6954130" y="3014634"/>
            <a:ext cx="1078522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C9B68D8-0DB3-46A1-B56F-11FB9A730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16" y="766121"/>
            <a:ext cx="829128" cy="8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36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me parle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toujours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21780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713310E-1935-4BD2-A092-B02CB2E10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08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me parle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jamais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3738007" y="3005757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6987747" y="2977506"/>
            <a:ext cx="1834869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7BB5456-38F3-4535-97D1-FF993233F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50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J’entends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toujours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ce bruit.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21780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713310E-1935-4BD2-A092-B02CB2E10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493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entends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jamais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ce bruit.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3020554" y="3013522"/>
            <a:ext cx="819926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5997526" y="3013522"/>
            <a:ext cx="1834869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7BB5456-38F3-4535-97D1-FF993233F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394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J’ai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tout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compris.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1782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1C4C945-3251-4BAB-A902-9CEBC6A88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960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113</Words>
  <Application>Microsoft Office PowerPoint</Application>
  <PresentationFormat>Grand écran</PresentationFormat>
  <Paragraphs>30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Quelle est la règle ?</dc:title>
  <dc:creator>MHF</dc:creator>
  <cp:revision>30</cp:revision>
  <dcterms:created xsi:type="dcterms:W3CDTF">2020-08-07T08:48:03Z</dcterms:created>
  <dcterms:modified xsi:type="dcterms:W3CDTF">2020-11-14T10:30:05Z</dcterms:modified>
</cp:coreProperties>
</file>